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84" y="1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Emilie Woodroffe" userId="b157383c7860d663" providerId="LiveId" clId="{3CC4188D-0D14-4F7B-AC5F-D996DC34F70D}"/>
    <pc:docChg chg="custSel modSld">
      <pc:chgData name="Emilie Woodroffe" userId="b157383c7860d663" providerId="LiveId" clId="{3CC4188D-0D14-4F7B-AC5F-D996DC34F70D}" dt="2022-03-31T14:38:57.352" v="62" actId="1076"/>
      <pc:docMkLst>
        <pc:docMk/>
      </pc:docMkLst>
      <pc:sldChg chg="delSp modSp mod delAnim">
        <pc:chgData name="Emilie Woodroffe" userId="b157383c7860d663" providerId="LiveId" clId="{3CC4188D-0D14-4F7B-AC5F-D996DC34F70D}" dt="2022-03-31T14:38:57.352" v="62" actId="1076"/>
        <pc:sldMkLst>
          <pc:docMk/>
          <pc:sldMk cId="2685529057" sldId="264"/>
        </pc:sldMkLst>
        <pc:spChg chg="mod">
          <ac:chgData name="Emilie Woodroffe" userId="b157383c7860d663" providerId="LiveId" clId="{3CC4188D-0D14-4F7B-AC5F-D996DC34F70D}" dt="2022-03-31T14:01:54.310" v="58" actId="1392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3CC4188D-0D14-4F7B-AC5F-D996DC34F70D}" dt="2022-03-31T14:01:48.928" v="56" actId="1076"/>
          <ac:spMkLst>
            <pc:docMk/>
            <pc:sldMk cId="2685529057" sldId="264"/>
            <ac:spMk id="12" creationId="{0BFF1EF8-084B-4608-BC05-EB143649CB20}"/>
          </ac:spMkLst>
        </pc:spChg>
        <pc:picChg chg="mod">
          <ac:chgData name="Emilie Woodroffe" userId="b157383c7860d663" providerId="LiveId" clId="{3CC4188D-0D14-4F7B-AC5F-D996DC34F70D}" dt="2022-03-31T14:38:57.352" v="62" actId="1076"/>
          <ac:picMkLst>
            <pc:docMk/>
            <pc:sldMk cId="2685529057" sldId="264"/>
            <ac:picMk id="2" creationId="{4F3DE60B-CCE2-4BD1-8B92-EF062DFE9F3B}"/>
          </ac:picMkLst>
        </pc:picChg>
        <pc:picChg chg="del">
          <ac:chgData name="Emilie Woodroffe" userId="b157383c7860d663" providerId="LiveId" clId="{3CC4188D-0D14-4F7B-AC5F-D996DC34F70D}" dt="2022-03-31T14:38:10.424" v="59" actId="478"/>
          <ac:picMkLst>
            <pc:docMk/>
            <pc:sldMk cId="2685529057" sldId="264"/>
            <ac:picMk id="4" creationId="{84777563-33E8-41CF-B683-A2615FF2BDF9}"/>
          </ac:picMkLst>
        </pc:picChg>
        <pc:picChg chg="mod">
          <ac:chgData name="Emilie Woodroffe" userId="b157383c7860d663" providerId="LiveId" clId="{3CC4188D-0D14-4F7B-AC5F-D996DC34F70D}" dt="2022-03-31T14:01:51.123" v="57" actId="1076"/>
          <ac:picMkLst>
            <pc:docMk/>
            <pc:sldMk cId="2685529057" sldId="264"/>
            <ac:picMk id="6" creationId="{91F5DC4C-272C-4B0B-A09D-413F0FA32319}"/>
          </ac:picMkLst>
        </pc:picChg>
        <pc:picChg chg="mod">
          <ac:chgData name="Emilie Woodroffe" userId="b157383c7860d663" providerId="LiveId" clId="{3CC4188D-0D14-4F7B-AC5F-D996DC34F70D}" dt="2022-03-31T14:38:52.830" v="61" actId="1076"/>
          <ac:picMkLst>
            <pc:docMk/>
            <pc:sldMk cId="2685529057" sldId="264"/>
            <ac:picMk id="7" creationId="{CE74EBC2-36A3-474F-9505-C2A2E4E5304C}"/>
          </ac:picMkLst>
        </pc:picChg>
      </pc:sldChg>
    </pc:docChg>
  </pc:docChgLst>
  <pc:docChgLst>
    <pc:chgData name="Emilie Woodroffe" userId="b157383c7860d663" providerId="LiveId" clId="{651AB7A7-A9CA-4CC6-9784-6BAD3F408A6F}"/>
    <pc:docChg chg="modSld">
      <pc:chgData name="Emilie Woodroffe" userId="b157383c7860d663" providerId="LiveId" clId="{651AB7A7-A9CA-4CC6-9784-6BAD3F408A6F}" dt="2022-07-20T10:32:45.673" v="57" actId="20577"/>
      <pc:docMkLst>
        <pc:docMk/>
      </pc:docMkLst>
      <pc:sldChg chg="modSp mod">
        <pc:chgData name="Emilie Woodroffe" userId="b157383c7860d663" providerId="LiveId" clId="{651AB7A7-A9CA-4CC6-9784-6BAD3F408A6F}" dt="2022-07-20T10:32:45.673" v="57" actId="20577"/>
        <pc:sldMkLst>
          <pc:docMk/>
          <pc:sldMk cId="2685529057" sldId="264"/>
        </pc:sldMkLst>
        <pc:spChg chg="mod">
          <ac:chgData name="Emilie Woodroffe" userId="b157383c7860d663" providerId="LiveId" clId="{651AB7A7-A9CA-4CC6-9784-6BAD3F408A6F}" dt="2022-07-20T10:32:38.482" v="40" actId="20577"/>
          <ac:spMkLst>
            <pc:docMk/>
            <pc:sldMk cId="2685529057" sldId="264"/>
            <ac:spMk id="5" creationId="{18A9B209-59C0-4ABE-8F41-BD0DAF348794}"/>
          </ac:spMkLst>
        </pc:spChg>
        <pc:spChg chg="mod">
          <ac:chgData name="Emilie Woodroffe" userId="b157383c7860d663" providerId="LiveId" clId="{651AB7A7-A9CA-4CC6-9784-6BAD3F408A6F}" dt="2022-07-20T10:32:01.875" v="0" actId="13926"/>
          <ac:spMkLst>
            <pc:docMk/>
            <pc:sldMk cId="2685529057" sldId="264"/>
            <ac:spMk id="11" creationId="{82FB6155-EF73-4E76-B4CA-717526727E8F}"/>
          </ac:spMkLst>
        </pc:spChg>
        <pc:spChg chg="mod">
          <ac:chgData name="Emilie Woodroffe" userId="b157383c7860d663" providerId="LiveId" clId="{651AB7A7-A9CA-4CC6-9784-6BAD3F408A6F}" dt="2022-07-20T10:32:45.673" v="57" actId="20577"/>
          <ac:spMkLst>
            <pc:docMk/>
            <pc:sldMk cId="2685529057" sldId="264"/>
            <ac:spMk id="13" creationId="{FCB07BD8-06AF-41EC-8168-E9249FED881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6316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0286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3520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5501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774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3501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2428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9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8336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256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91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D87AA2-985B-4650-92B9-A2019A2EE297}" type="datetimeFigureOut">
              <a:rPr lang="en-GB" smtClean="0"/>
              <a:t>27/03/2023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93DC58-EC5C-4F9C-A3D1-A1F3514E2EA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7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12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11" Type="http://schemas.openxmlformats.org/officeDocument/2006/relationships/image" Target="../media/image4.png"/><Relationship Id="rId5" Type="http://schemas.microsoft.com/office/2007/relationships/media" Target="../media/media3.m4a"/><Relationship Id="rId10" Type="http://schemas.openxmlformats.org/officeDocument/2006/relationships/image" Target="../media/image3.jpeg"/><Relationship Id="rId4" Type="http://schemas.openxmlformats.org/officeDocument/2006/relationships/audio" Target="../media/media2.m4a"/><Relationship Id="rId9" Type="http://schemas.openxmlformats.org/officeDocument/2006/relationships/image" Target="../media/image2.png"/><Relationship Id="rId1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744936" y="1074637"/>
            <a:ext cx="3304902" cy="1902275"/>
          </a:xfrm>
          <a:prstGeom prst="rect">
            <a:avLst/>
          </a:prstGeom>
        </p:spPr>
      </p:pic>
      <p:pic>
        <p:nvPicPr>
          <p:cNvPr id="3" name="Picture 2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35812521-DF0A-469C-8661-E8178936F9D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708" y="125664"/>
            <a:ext cx="844677" cy="4001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2FB6155-EF73-4E76-B4CA-717526727E8F}"/>
              </a:ext>
            </a:extLst>
          </p:cNvPr>
          <p:cNvSpPr txBox="1"/>
          <p:nvPr/>
        </p:nvSpPr>
        <p:spPr>
          <a:xfrm>
            <a:off x="474615" y="1074637"/>
            <a:ext cx="4274938" cy="4401205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Fruits and Vegetables Bank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pomme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</a:t>
            </a:r>
            <a:r>
              <a:rPr lang="en-GB" sz="2000" dirty="0">
                <a:latin typeface="Century Gothic" panose="020B0502020202020204" pitchFamily="34" charset="0"/>
              </a:rPr>
              <a:t>–an apple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banane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a banana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pêche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a peach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grappe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de raisin- </a:t>
            </a:r>
            <a:r>
              <a:rPr lang="en-GB" sz="2000" dirty="0">
                <a:latin typeface="Century Gothic" panose="020B0502020202020204" pitchFamily="34" charset="0"/>
              </a:rPr>
              <a:t>a bunch of grapes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tomate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a tomato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carotte- </a:t>
            </a:r>
            <a:r>
              <a:rPr lang="en-GB" sz="2000" dirty="0">
                <a:latin typeface="Century Gothic" panose="020B0502020202020204" pitchFamily="34" charset="0"/>
              </a:rPr>
              <a:t>a carrot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orange- </a:t>
            </a:r>
            <a:r>
              <a:rPr lang="en-GB" sz="2000" dirty="0">
                <a:latin typeface="Century Gothic" panose="020B0502020202020204" pitchFamily="34" charset="0"/>
              </a:rPr>
              <a:t>an orange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Une </a:t>
            </a:r>
            <a:r>
              <a:rPr lang="en-GB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poire</a:t>
            </a: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a pear</a:t>
            </a:r>
          </a:p>
          <a:p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Un melon- </a:t>
            </a:r>
            <a:r>
              <a:rPr lang="en-GB" sz="2000" dirty="0">
                <a:latin typeface="Century Gothic" panose="020B0502020202020204" pitchFamily="34" charset="0"/>
              </a:rPr>
              <a:t>a melon</a:t>
            </a:r>
          </a:p>
          <a:p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Un </a:t>
            </a:r>
            <a:r>
              <a:rPr lang="en-GB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concombre</a:t>
            </a:r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a cucumber</a:t>
            </a:r>
          </a:p>
          <a:p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Une tranche de </a:t>
            </a:r>
            <a:r>
              <a:rPr lang="en-GB" sz="2000" b="1" dirty="0" err="1">
                <a:solidFill>
                  <a:srgbClr val="0070C0"/>
                </a:solidFill>
                <a:latin typeface="Century Gothic" panose="020B0502020202020204" pitchFamily="34" charset="0"/>
              </a:rPr>
              <a:t>pastèque</a:t>
            </a:r>
            <a:r>
              <a:rPr lang="en-GB" sz="2000" b="1" dirty="0">
                <a:solidFill>
                  <a:srgbClr val="0070C0"/>
                </a:solidFill>
                <a:latin typeface="Century Gothic" panose="020B0502020202020204" pitchFamily="34" charset="0"/>
              </a:rPr>
              <a:t> </a:t>
            </a:r>
            <a:r>
              <a:rPr lang="en-GB" sz="2000" dirty="0">
                <a:latin typeface="Century Gothic" panose="020B0502020202020204" pitchFamily="34" charset="0"/>
              </a:rPr>
              <a:t>– a slice of water melon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A9B209-59C0-4ABE-8F41-BD0DAF348794}"/>
              </a:ext>
            </a:extLst>
          </p:cNvPr>
          <p:cNvSpPr txBox="1"/>
          <p:nvPr/>
        </p:nvSpPr>
        <p:spPr>
          <a:xfrm>
            <a:off x="150921" y="23725"/>
            <a:ext cx="385919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/>
              <a:t>French Y3 Stage 1 Summer 1 Fruits and vegetable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BFF1EF8-084B-4608-BC05-EB143649CB20}"/>
              </a:ext>
            </a:extLst>
          </p:cNvPr>
          <p:cNvSpPr txBox="1"/>
          <p:nvPr/>
        </p:nvSpPr>
        <p:spPr>
          <a:xfrm>
            <a:off x="554514" y="5641667"/>
            <a:ext cx="4195039" cy="1015663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“Asking politely phrases” bank</a:t>
            </a:r>
          </a:p>
          <a:p>
            <a:r>
              <a:rPr lang="en-GB" sz="2000" b="1" dirty="0">
                <a:latin typeface="Century Gothic" panose="020B0502020202020204" pitchFamily="34" charset="0"/>
              </a:rPr>
              <a:t>Je </a:t>
            </a:r>
            <a:r>
              <a:rPr lang="en-GB" sz="2000" b="1" dirty="0" err="1">
                <a:latin typeface="Century Gothic" panose="020B0502020202020204" pitchFamily="34" charset="0"/>
              </a:rPr>
              <a:t>voudrais</a:t>
            </a:r>
            <a:r>
              <a:rPr lang="en-GB" sz="2000" b="1" dirty="0">
                <a:latin typeface="Century Gothic" panose="020B0502020202020204" pitchFamily="34" charset="0"/>
              </a:rPr>
              <a:t>- </a:t>
            </a:r>
            <a:r>
              <a:rPr lang="en-GB" sz="2000" dirty="0">
                <a:latin typeface="Century Gothic" panose="020B0502020202020204" pitchFamily="34" charset="0"/>
              </a:rPr>
              <a:t>I would like…</a:t>
            </a:r>
          </a:p>
          <a:p>
            <a:r>
              <a:rPr lang="en-GB" sz="2000" b="1" dirty="0" err="1">
                <a:latin typeface="Century Gothic" panose="020B0502020202020204" pitchFamily="34" charset="0"/>
              </a:rPr>
              <a:t>s’il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2000" b="1" dirty="0" err="1">
                <a:latin typeface="Century Gothic" panose="020B0502020202020204" pitchFamily="34" charset="0"/>
              </a:rPr>
              <a:t>vous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2000" b="1" dirty="0" err="1">
                <a:latin typeface="Century Gothic" panose="020B0502020202020204" pitchFamily="34" charset="0"/>
              </a:rPr>
              <a:t>plaît</a:t>
            </a:r>
            <a:r>
              <a:rPr lang="en-GB" sz="2000" b="1" dirty="0">
                <a:latin typeface="Century Gothic" panose="020B0502020202020204" pitchFamily="34" charset="0"/>
              </a:rPr>
              <a:t> </a:t>
            </a:r>
            <a:r>
              <a:rPr lang="en-GB" sz="2000" dirty="0">
                <a:latin typeface="Century Gothic" panose="020B0502020202020204" pitchFamily="34" charset="0"/>
              </a:rPr>
              <a:t>- please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7772029-499B-4E26-BBA2-6A6D5E33B3D7}"/>
              </a:ext>
            </a:extLst>
          </p:cNvPr>
          <p:cNvSpPr txBox="1"/>
          <p:nvPr/>
        </p:nvSpPr>
        <p:spPr>
          <a:xfrm>
            <a:off x="4906543" y="1074637"/>
            <a:ext cx="3565133" cy="1938992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entury Gothic" panose="020B0502020202020204" pitchFamily="34" charset="0"/>
              </a:rPr>
              <a:t>Grammar</a:t>
            </a:r>
          </a:p>
          <a:p>
            <a:r>
              <a:rPr lang="en-GB" sz="2000" dirty="0">
                <a:latin typeface="Century Gothic" panose="020B0502020202020204" pitchFamily="34" charset="0"/>
              </a:rPr>
              <a:t>We often add “s” at the end of the word in French to make the noun a plural word e.g. </a:t>
            </a:r>
            <a:r>
              <a:rPr lang="en-GB" sz="2000" dirty="0" err="1">
                <a:latin typeface="Century Gothic" panose="020B0502020202020204" pitchFamily="34" charset="0"/>
              </a:rPr>
              <a:t>une</a:t>
            </a:r>
            <a:r>
              <a:rPr lang="en-GB" sz="2000" dirty="0">
                <a:latin typeface="Century Gothic" panose="020B0502020202020204" pitchFamily="34" charset="0"/>
              </a:rPr>
              <a:t> </a:t>
            </a:r>
            <a:r>
              <a:rPr lang="en-GB" sz="2000" dirty="0" err="1">
                <a:latin typeface="Century Gothic" panose="020B0502020202020204" pitchFamily="34" charset="0"/>
              </a:rPr>
              <a:t>pomme</a:t>
            </a:r>
            <a:r>
              <a:rPr lang="en-GB" sz="2000" dirty="0">
                <a:latin typeface="Century Gothic" panose="020B0502020202020204" pitchFamily="34" charset="0"/>
              </a:rPr>
              <a:t>/ deux pomme</a:t>
            </a:r>
            <a:r>
              <a:rPr lang="en-GB" sz="2000" b="1" dirty="0">
                <a:latin typeface="Century Gothic" panose="020B0502020202020204" pitchFamily="34" charset="0"/>
              </a:rPr>
              <a:t>s</a:t>
            </a:r>
          </a:p>
        </p:txBody>
      </p:sp>
      <p:pic>
        <p:nvPicPr>
          <p:cNvPr id="21" name="Picture 20" descr="A drawing of a cartoon character&#10;&#10;Description automatically generated">
            <a:extLst>
              <a:ext uri="{FF2B5EF4-FFF2-40B4-BE49-F238E27FC236}">
                <a16:creationId xmlns:a16="http://schemas.microsoft.com/office/drawing/2014/main" id="{1CB9F731-8DE7-4ABA-8EC2-0AD194859D2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15" y="325719"/>
            <a:ext cx="969023" cy="637454"/>
          </a:xfrm>
          <a:prstGeom prst="rect">
            <a:avLst/>
          </a:prstGeom>
        </p:spPr>
      </p:pic>
      <p:sp>
        <p:nvSpPr>
          <p:cNvPr id="13" name="TextBox 8">
            <a:extLst>
              <a:ext uri="{FF2B5EF4-FFF2-40B4-BE49-F238E27FC236}">
                <a16:creationId xmlns:a16="http://schemas.microsoft.com/office/drawing/2014/main" id="{FCB07BD8-06AF-41EC-8168-E9249FED881B}"/>
              </a:ext>
            </a:extLst>
          </p:cNvPr>
          <p:cNvSpPr txBox="1"/>
          <p:nvPr/>
        </p:nvSpPr>
        <p:spPr>
          <a:xfrm>
            <a:off x="2644911" y="503014"/>
            <a:ext cx="6011582" cy="400110"/>
          </a:xfrm>
          <a:prstGeom prst="rect">
            <a:avLst/>
          </a:prstGeom>
          <a:pattFill prst="pct5">
            <a:fgClr>
              <a:schemeClr val="accent4">
                <a:lumMod val="20000"/>
                <a:lumOff val="80000"/>
              </a:schemeClr>
            </a:fgClr>
            <a:bgClr>
              <a:schemeClr val="bg1"/>
            </a:bgClr>
          </a:pattFill>
          <a:ln w="38100">
            <a:solidFill>
              <a:schemeClr val="tx1"/>
            </a:solidFill>
          </a:ln>
        </p:spPr>
        <p:txBody>
          <a:bodyPr wrap="non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 smtClean="0">
                <a:latin typeface="Century Gothic" panose="020B0502020202020204" pitchFamily="34" charset="0"/>
              </a:rPr>
              <a:t>Knowledge organiser of Fruit </a:t>
            </a:r>
            <a:r>
              <a:rPr lang="en-GB" sz="2000" dirty="0">
                <a:latin typeface="Century Gothic" panose="020B0502020202020204" pitchFamily="34" charset="0"/>
              </a:rPr>
              <a:t>and vegetables </a:t>
            </a:r>
          </a:p>
        </p:txBody>
      </p:sp>
      <p:pic>
        <p:nvPicPr>
          <p:cNvPr id="6" name="phrases">
            <a:hlinkClick r:id="" action="ppaction://media"/>
            <a:extLst>
              <a:ext uri="{FF2B5EF4-FFF2-40B4-BE49-F238E27FC236}">
                <a16:creationId xmlns:a16="http://schemas.microsoft.com/office/drawing/2014/main" id="{91F5DC4C-272C-4B0B-A09D-413F0FA323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39953" y="5911296"/>
            <a:ext cx="609600" cy="609600"/>
          </a:xfrm>
          <a:prstGeom prst="rect">
            <a:avLst/>
          </a:prstGeom>
        </p:spPr>
      </p:pic>
      <p:pic>
        <p:nvPicPr>
          <p:cNvPr id="7" name="sound spelling">
            <a:hlinkClick r:id="" action="ppaction://media"/>
            <a:extLst>
              <a:ext uri="{FF2B5EF4-FFF2-40B4-BE49-F238E27FC236}">
                <a16:creationId xmlns:a16="http://schemas.microsoft.com/office/drawing/2014/main" id="{CE74EBC2-36A3-474F-9505-C2A2E4E5304C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8956617" y="495406"/>
            <a:ext cx="609600" cy="609600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F3DE60B-CCE2-4BD1-8B92-EF062DFE9F3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4196899" y="3252879"/>
            <a:ext cx="487363" cy="487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686801" y="3013629"/>
            <a:ext cx="1710586" cy="197560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467624" y="3025084"/>
            <a:ext cx="1654843" cy="19447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8725446" y="5009632"/>
            <a:ext cx="3466553" cy="1923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5290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9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14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249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audio>
              <p:cMediaNode vol="8000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120</Words>
  <Application>Microsoft Office PowerPoint</Application>
  <PresentationFormat>Widescreen</PresentationFormat>
  <Paragraphs>19</Paragraphs>
  <Slides>1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Laptop</dc:creator>
  <cp:lastModifiedBy>Lombardi Alessandra</cp:lastModifiedBy>
  <cp:revision>50</cp:revision>
  <cp:lastPrinted>2019-12-01T14:06:45Z</cp:lastPrinted>
  <dcterms:created xsi:type="dcterms:W3CDTF">2019-08-20T09:39:52Z</dcterms:created>
  <dcterms:modified xsi:type="dcterms:W3CDTF">2023-03-27T16:08:30Z</dcterms:modified>
</cp:coreProperties>
</file>